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2.jpg" ContentType="image/jpeg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20104100" cy="11309350"/>
  <p:notesSz cx="9601200" cy="73152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4336" autoAdjust="0"/>
    <p:restoredTop sz="94698"/>
  </p:normalViewPr>
  <p:slideViewPr>
    <p:cSldViewPr>
      <p:cViewPr varScale="1">
        <p:scale>
          <a:sx n="64" d="100"/>
          <a:sy n="64" d="100"/>
        </p:scale>
        <p:origin x="155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ker, Joseph" userId="0bde9aa7-cabe-4ae6-a7d0-c4aa1c087405" providerId="ADAL" clId="{DDC20052-98CD-56FC-AA8F-AAD9A7245AD0}"/>
    <pc:docChg chg="custSel mod modSld modMainMaster">
      <pc:chgData name="Baker, Joseph" userId="0bde9aa7-cabe-4ae6-a7d0-c4aa1c087405" providerId="ADAL" clId="{DDC20052-98CD-56FC-AA8F-AAD9A7245AD0}" dt="2025-10-27T19:12:05.263" v="39" actId="14826"/>
      <pc:docMkLst>
        <pc:docMk/>
      </pc:docMkLst>
      <pc:sldChg chg="addSp delSp modSp mod">
        <pc:chgData name="Baker, Joseph" userId="0bde9aa7-cabe-4ae6-a7d0-c4aa1c087405" providerId="ADAL" clId="{DDC20052-98CD-56FC-AA8F-AAD9A7245AD0}" dt="2025-10-27T19:12:05.263" v="39" actId="14826"/>
        <pc:sldMkLst>
          <pc:docMk/>
          <pc:sldMk cId="0" sldId="256"/>
        </pc:sldMkLst>
        <pc:spChg chg="mod">
          <ac:chgData name="Baker, Joseph" userId="0bde9aa7-cabe-4ae6-a7d0-c4aa1c087405" providerId="ADAL" clId="{DDC20052-98CD-56FC-AA8F-AAD9A7245AD0}" dt="2025-10-27T15:23:54.179" v="38" actId="1036"/>
          <ac:spMkLst>
            <pc:docMk/>
            <pc:sldMk cId="0" sldId="256"/>
            <ac:spMk id="2" creationId="{00000000-0000-0000-0000-000000000000}"/>
          </ac:spMkLst>
        </pc:spChg>
        <pc:picChg chg="add mod">
          <ac:chgData name="Baker, Joseph" userId="0bde9aa7-cabe-4ae6-a7d0-c4aa1c087405" providerId="ADAL" clId="{DDC20052-98CD-56FC-AA8F-AAD9A7245AD0}" dt="2025-10-27T15:23:41.701" v="32" actId="1036"/>
          <ac:picMkLst>
            <pc:docMk/>
            <pc:sldMk cId="0" sldId="256"/>
            <ac:picMk id="9" creationId="{324249BA-EA0B-CAA0-12BD-43B1D65BF453}"/>
          </ac:picMkLst>
        </pc:picChg>
        <pc:picChg chg="add mod">
          <ac:chgData name="Baker, Joseph" userId="0bde9aa7-cabe-4ae6-a7d0-c4aa1c087405" providerId="ADAL" clId="{DDC20052-98CD-56FC-AA8F-AAD9A7245AD0}" dt="2025-10-27T15:23:43.038" v="33" actId="1037"/>
          <ac:picMkLst>
            <pc:docMk/>
            <pc:sldMk cId="0" sldId="256"/>
            <ac:picMk id="11" creationId="{6D21764A-88B3-EE99-93E1-5E8261B15341}"/>
          </ac:picMkLst>
        </pc:picChg>
        <pc:picChg chg="add mod">
          <ac:chgData name="Baker, Joseph" userId="0bde9aa7-cabe-4ae6-a7d0-c4aa1c087405" providerId="ADAL" clId="{DDC20052-98CD-56FC-AA8F-AAD9A7245AD0}" dt="2025-10-27T19:12:05.263" v="39" actId="14826"/>
          <ac:picMkLst>
            <pc:docMk/>
            <pc:sldMk cId="0" sldId="256"/>
            <ac:picMk id="13" creationId="{7F1B532E-BBB5-8DEB-21F7-7646138E64CC}"/>
          </ac:picMkLst>
        </pc:picChg>
      </pc:sldChg>
      <pc:sldMasterChg chg="addSp mod">
        <pc:chgData name="Baker, Joseph" userId="0bde9aa7-cabe-4ae6-a7d0-c4aa1c087405" providerId="ADAL" clId="{DDC20052-98CD-56FC-AA8F-AAD9A7245AD0}" dt="2025-10-27T15:22:40.294" v="0" actId="33475"/>
        <pc:sldMasterMkLst>
          <pc:docMk/>
          <pc:sldMasterMk cId="0" sldId="2147483648"/>
        </pc:sldMasterMkLst>
      </pc:sldMasterChg>
    </pc:docChg>
  </pc:docChgLst>
  <pc:docChgLst>
    <pc:chgData name="Barone, Robert" userId="0ae2be04-61b5-42f1-92eb-eb641f7c5b5b" providerId="ADAL" clId="{583EDB2D-9407-453E-AC48-9FD8CC2899B7}"/>
    <pc:docChg chg="undo redo custSel modSld">
      <pc:chgData name="Barone, Robert" userId="0ae2be04-61b5-42f1-92eb-eb641f7c5b5b" providerId="ADAL" clId="{583EDB2D-9407-453E-AC48-9FD8CC2899B7}" dt="2025-12-04T14:49:49.296" v="394" actId="20577"/>
      <pc:docMkLst>
        <pc:docMk/>
      </pc:docMkLst>
      <pc:sldChg chg="modSp mod">
        <pc:chgData name="Barone, Robert" userId="0ae2be04-61b5-42f1-92eb-eb641f7c5b5b" providerId="ADAL" clId="{583EDB2D-9407-453E-AC48-9FD8CC2899B7}" dt="2025-12-04T14:49:49.296" v="394" actId="20577"/>
        <pc:sldMkLst>
          <pc:docMk/>
          <pc:sldMk cId="0" sldId="256"/>
        </pc:sldMkLst>
        <pc:spChg chg="mod">
          <ac:chgData name="Barone, Robert" userId="0ae2be04-61b5-42f1-92eb-eb641f7c5b5b" providerId="ADAL" clId="{583EDB2D-9407-453E-AC48-9FD8CC2899B7}" dt="2025-12-03T17:04:44.150" v="379" actId="14100"/>
          <ac:spMkLst>
            <pc:docMk/>
            <pc:sldMk cId="0" sldId="256"/>
            <ac:spMk id="2" creationId="{00000000-0000-0000-0000-000000000000}"/>
          </ac:spMkLst>
        </pc:spChg>
        <pc:spChg chg="mod">
          <ac:chgData name="Barone, Robert" userId="0ae2be04-61b5-42f1-92eb-eb641f7c5b5b" providerId="ADAL" clId="{583EDB2D-9407-453E-AC48-9FD8CC2899B7}" dt="2025-12-03T17:06:11.436" v="392" actId="255"/>
          <ac:spMkLst>
            <pc:docMk/>
            <pc:sldMk cId="0" sldId="256"/>
            <ac:spMk id="3" creationId="{00000000-0000-0000-0000-000000000000}"/>
          </ac:spMkLst>
        </pc:spChg>
        <pc:spChg chg="mod">
          <ac:chgData name="Barone, Robert" userId="0ae2be04-61b5-42f1-92eb-eb641f7c5b5b" providerId="ADAL" clId="{583EDB2D-9407-453E-AC48-9FD8CC2899B7}" dt="2025-12-03T17:05:44.336" v="391" actId="1036"/>
          <ac:spMkLst>
            <pc:docMk/>
            <pc:sldMk cId="0" sldId="256"/>
            <ac:spMk id="4" creationId="{00000000-0000-0000-0000-000000000000}"/>
          </ac:spMkLst>
        </pc:spChg>
        <pc:spChg chg="mod">
          <ac:chgData name="Barone, Robert" userId="0ae2be04-61b5-42f1-92eb-eb641f7c5b5b" providerId="ADAL" clId="{583EDB2D-9407-453E-AC48-9FD8CC2899B7}" dt="2025-12-04T14:49:49.296" v="394" actId="20577"/>
          <ac:spMkLst>
            <pc:docMk/>
            <pc:sldMk cId="0" sldId="256"/>
            <ac:spMk id="5" creationId="{00000000-0000-0000-0000-000000000000}"/>
          </ac:spMkLst>
        </pc:spChg>
        <pc:picChg chg="mod">
          <ac:chgData name="Barone, Robert" userId="0ae2be04-61b5-42f1-92eb-eb641f7c5b5b" providerId="ADAL" clId="{583EDB2D-9407-453E-AC48-9FD8CC2899B7}" dt="2025-12-04T14:49:47.317" v="393" actId="14826"/>
          <ac:picMkLst>
            <pc:docMk/>
            <pc:sldMk cId="0" sldId="256"/>
            <ac:picMk id="9" creationId="{324249BA-EA0B-CAA0-12BD-43B1D65BF453}"/>
          </ac:picMkLst>
        </pc:picChg>
        <pc:picChg chg="mod">
          <ac:chgData name="Barone, Robert" userId="0ae2be04-61b5-42f1-92eb-eb641f7c5b5b" providerId="ADAL" clId="{583EDB2D-9407-453E-AC48-9FD8CC2899B7}" dt="2025-12-03T16:25:58.484" v="0" actId="14826"/>
          <ac:picMkLst>
            <pc:docMk/>
            <pc:sldMk cId="0" sldId="256"/>
            <ac:picMk id="13" creationId="{7F1B532E-BBB5-8DEB-21F7-7646138E64CC}"/>
          </ac:picMkLst>
        </pc:picChg>
      </pc:sldChg>
    </pc:docChg>
  </pc:docChgLst>
  <pc:docChgLst>
    <pc:chgData name="Barone, Robert" userId="0ae2be04-61b5-42f1-92eb-eb641f7c5b5b" providerId="ADAL" clId="{57A83B2C-222B-4602-8EB3-0D0F9E7B2017}"/>
    <pc:docChg chg="custSel modSld">
      <pc:chgData name="Barone, Robert" userId="0ae2be04-61b5-42f1-92eb-eb641f7c5b5b" providerId="ADAL" clId="{57A83B2C-222B-4602-8EB3-0D0F9E7B2017}" dt="2025-12-03T15:26:31.002" v="29" actId="14826"/>
      <pc:docMkLst>
        <pc:docMk/>
      </pc:docMkLst>
      <pc:sldChg chg="addSp delSp modSp mod">
        <pc:chgData name="Barone, Robert" userId="0ae2be04-61b5-42f1-92eb-eb641f7c5b5b" providerId="ADAL" clId="{57A83B2C-222B-4602-8EB3-0D0F9E7B2017}" dt="2025-12-03T15:26:31.002" v="29" actId="14826"/>
        <pc:sldMkLst>
          <pc:docMk/>
          <pc:sldMk cId="0" sldId="256"/>
        </pc:sldMkLst>
        <pc:spChg chg="mod">
          <ac:chgData name="Barone, Robert" userId="0ae2be04-61b5-42f1-92eb-eb641f7c5b5b" providerId="ADAL" clId="{57A83B2C-222B-4602-8EB3-0D0F9E7B2017}" dt="2025-12-03T15:22:16.033" v="1" actId="20577"/>
          <ac:spMkLst>
            <pc:docMk/>
            <pc:sldMk cId="0" sldId="256"/>
            <ac:spMk id="2" creationId="{00000000-0000-0000-0000-000000000000}"/>
          </ac:spMkLst>
        </pc:spChg>
        <pc:picChg chg="add del mod">
          <ac:chgData name="Barone, Robert" userId="0ae2be04-61b5-42f1-92eb-eb641f7c5b5b" providerId="ADAL" clId="{57A83B2C-222B-4602-8EB3-0D0F9E7B2017}" dt="2025-12-03T15:24:13.630" v="8" actId="478"/>
          <ac:picMkLst>
            <pc:docMk/>
            <pc:sldMk cId="0" sldId="256"/>
            <ac:picMk id="7" creationId="{801D551F-268B-A1ED-0652-0752818B0194}"/>
          </ac:picMkLst>
        </pc:picChg>
        <pc:picChg chg="add del mod">
          <ac:chgData name="Barone, Robert" userId="0ae2be04-61b5-42f1-92eb-eb641f7c5b5b" providerId="ADAL" clId="{57A83B2C-222B-4602-8EB3-0D0F9E7B2017}" dt="2025-12-03T15:25:49.289" v="28" actId="478"/>
          <ac:picMkLst>
            <pc:docMk/>
            <pc:sldMk cId="0" sldId="256"/>
            <ac:picMk id="10" creationId="{74060D03-FBA3-9CA7-B1D7-DC0B67BD7D33}"/>
          </ac:picMkLst>
        </pc:picChg>
        <pc:picChg chg="mod">
          <ac:chgData name="Barone, Robert" userId="0ae2be04-61b5-42f1-92eb-eb641f7c5b5b" providerId="ADAL" clId="{57A83B2C-222B-4602-8EB3-0D0F9E7B2017}" dt="2025-12-03T15:26:31.002" v="29" actId="14826"/>
          <ac:picMkLst>
            <pc:docMk/>
            <pc:sldMk cId="0" sldId="256"/>
            <ac:picMk id="13" creationId="{7F1B532E-BBB5-8DEB-21F7-7646138E64CC}"/>
          </ac:picMkLst>
        </pc:picChg>
      </pc:sldChg>
    </pc:docChg>
  </pc:docChgLst>
  <pc:docChgLst>
    <pc:chgData name="Barone, Robert" userId="0ae2be04-61b5-42f1-92eb-eb641f7c5b5b" providerId="ADAL" clId="{EFFB6E9F-143A-466D-901A-2E57B0AD10A9}"/>
    <pc:docChg chg="custSel modMainMaster">
      <pc:chgData name="Barone, Robert" userId="0ae2be04-61b5-42f1-92eb-eb641f7c5b5b" providerId="ADAL" clId="{EFFB6E9F-143A-466D-901A-2E57B0AD10A9}" dt="2025-10-27T20:23:52.447" v="0" actId="478"/>
      <pc:docMkLst>
        <pc:docMk/>
      </pc:docMkLst>
      <pc:sldMasterChg chg="delSp mod">
        <pc:chgData name="Barone, Robert" userId="0ae2be04-61b5-42f1-92eb-eb641f7c5b5b" providerId="ADAL" clId="{EFFB6E9F-143A-466D-901A-2E57B0AD10A9}" dt="2025-10-27T20:23:52.447" v="0" actId="478"/>
        <pc:sldMasterMkLst>
          <pc:docMk/>
          <pc:sldMasterMk cId="0" sldId="2147483648"/>
        </pc:sldMasterMkLst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83141" y="0"/>
            <a:ext cx="7359147" cy="1130332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4200404" y="0"/>
            <a:ext cx="5904230" cy="11308715"/>
          </a:xfrm>
          <a:custGeom>
            <a:avLst/>
            <a:gdLst/>
            <a:ahLst/>
            <a:cxnLst/>
            <a:rect l="l" t="t" r="r" b="b"/>
            <a:pathLst>
              <a:path w="5904230" h="11308715">
                <a:moveTo>
                  <a:pt x="5903684" y="0"/>
                </a:moveTo>
                <a:lnTo>
                  <a:pt x="0" y="0"/>
                </a:lnTo>
                <a:lnTo>
                  <a:pt x="0" y="11308556"/>
                </a:lnTo>
                <a:lnTo>
                  <a:pt x="5903684" y="11308556"/>
                </a:lnTo>
                <a:lnTo>
                  <a:pt x="5903684" y="0"/>
                </a:lnTo>
                <a:close/>
              </a:path>
            </a:pathLst>
          </a:custGeom>
          <a:solidFill>
            <a:srgbClr val="0453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7225030" cy="11308715"/>
          </a:xfrm>
          <a:custGeom>
            <a:avLst/>
            <a:gdLst/>
            <a:ahLst/>
            <a:cxnLst/>
            <a:rect l="l" t="t" r="r" b="b"/>
            <a:pathLst>
              <a:path w="7225030" h="11308715">
                <a:moveTo>
                  <a:pt x="7224910" y="0"/>
                </a:moveTo>
                <a:lnTo>
                  <a:pt x="0" y="0"/>
                </a:lnTo>
                <a:lnTo>
                  <a:pt x="0" y="11308556"/>
                </a:lnTo>
                <a:lnTo>
                  <a:pt x="7224910" y="11308556"/>
                </a:lnTo>
                <a:lnTo>
                  <a:pt x="7224910" y="0"/>
                </a:lnTo>
                <a:close/>
              </a:path>
            </a:pathLst>
          </a:custGeom>
          <a:solidFill>
            <a:srgbClr val="368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1674" y="2050326"/>
            <a:ext cx="3462020" cy="495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1674" y="10309860"/>
            <a:ext cx="5871376" cy="70019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La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captura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pantalla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 es solo para fines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ilustrativos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NetBenefits y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el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logotipo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Fidelity Investments son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marcas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servicio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registradas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FMR LLC.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Fidelity Brokerage Services LLC,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Miembro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NYSE, SIPC, 900 Salem Street, Smithfield, RI 02917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© 2025 FMR LLC. Todos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los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derechos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reservados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.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lang="en-US"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1236274.1.0</a:t>
            </a:r>
            <a:endParaRPr sz="1050" dirty="0">
              <a:latin typeface="Fidelity Sans 2 Light"/>
              <a:cs typeface="Fidelity Sans 2 Ligh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1674" y="2050326"/>
            <a:ext cx="4347376" cy="386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2400" dirty="0" err="1"/>
              <a:t>Bienestar</a:t>
            </a:r>
            <a:r>
              <a:rPr lang="en-US" sz="2400" dirty="0"/>
              <a:t> Financiero</a:t>
            </a:r>
            <a:endParaRPr sz="2400" spc="-10" dirty="0"/>
          </a:p>
        </p:txBody>
      </p:sp>
      <p:sp>
        <p:nvSpPr>
          <p:cNvPr id="4" name="object 4"/>
          <p:cNvSpPr txBox="1"/>
          <p:nvPr/>
        </p:nvSpPr>
        <p:spPr>
          <a:xfrm>
            <a:off x="2439373" y="8419096"/>
            <a:ext cx="3561715" cy="5143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95"/>
              </a:spcBef>
            </a:pPr>
            <a:r>
              <a:rPr lang="pt-BR" sz="1550" spc="-45" dirty="0">
                <a:solidFill>
                  <a:srgbClr val="FFFFFF"/>
                </a:solidFill>
                <a:latin typeface="Fidelity Sans 2"/>
                <a:cs typeface="Fidelity Sans 2"/>
              </a:rPr>
              <a:t>Para ver su panel, escanee el código o visite </a:t>
            </a:r>
            <a:r>
              <a:rPr lang="pt-BR" sz="1550" b="1" spc="-45" dirty="0">
                <a:solidFill>
                  <a:srgbClr val="FFFFFF"/>
                </a:solidFill>
                <a:latin typeface="Fidelity Sans 2"/>
                <a:cs typeface="Fidelity Sans 2"/>
              </a:rPr>
              <a:t>NetBenefits.com/dashboard</a:t>
            </a:r>
            <a:r>
              <a:rPr lang="pt-BR" sz="1550" spc="-45" dirty="0">
                <a:solidFill>
                  <a:srgbClr val="FFFFFF"/>
                </a:solidFill>
                <a:latin typeface="Fidelity Sans 2"/>
                <a:cs typeface="Fidelity Sans 2"/>
              </a:rPr>
              <a:t>.</a:t>
            </a:r>
            <a:endParaRPr sz="1550" dirty="0">
              <a:latin typeface="Fidelity Sans 2"/>
              <a:cs typeface="Fidelity Sans 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1674" y="2671040"/>
            <a:ext cx="5728335" cy="475213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R="735330">
              <a:lnSpc>
                <a:spcPts val="4400"/>
              </a:lnSpc>
            </a:pPr>
            <a:r>
              <a:rPr lang="es-ES" sz="5000" dirty="0">
                <a:solidFill>
                  <a:srgbClr val="FFFFFF"/>
                </a:solidFill>
                <a:latin typeface="Fidelity Slab Light"/>
                <a:cs typeface="Fidelity Slab Light"/>
              </a:rPr>
              <a:t>Avance en sus metas de dinero durante </a:t>
            </a:r>
            <a:r>
              <a:rPr lang="es-ES" sz="5000">
                <a:solidFill>
                  <a:srgbClr val="FFFFFF"/>
                </a:solidFill>
                <a:latin typeface="Fidelity Slab Light"/>
                <a:cs typeface="Fidelity Slab Light"/>
              </a:rPr>
              <a:t>todo </a:t>
            </a:r>
          </a:p>
          <a:p>
            <a:pPr marR="735330">
              <a:lnSpc>
                <a:spcPts val="4400"/>
              </a:lnSpc>
            </a:pPr>
            <a:r>
              <a:rPr lang="es-ES" sz="5000">
                <a:solidFill>
                  <a:srgbClr val="FFFFFF"/>
                </a:solidFill>
                <a:latin typeface="Fidelity Slab Light"/>
                <a:cs typeface="Fidelity Slab Light"/>
              </a:rPr>
              <a:t>el </a:t>
            </a:r>
            <a:r>
              <a:rPr lang="es-ES" sz="5000" dirty="0">
                <a:solidFill>
                  <a:srgbClr val="FFFFFF"/>
                </a:solidFill>
                <a:latin typeface="Fidelity Slab Light"/>
                <a:cs typeface="Fidelity Slab Light"/>
              </a:rPr>
              <a:t>año.</a:t>
            </a:r>
            <a:endParaRPr lang="en-US" sz="5000" dirty="0">
              <a:latin typeface="Fidelity Slab Light"/>
              <a:cs typeface="Fidelity Slab Light"/>
            </a:endParaRPr>
          </a:p>
          <a:p>
            <a:pPr marL="12700" marR="5080">
              <a:lnSpc>
                <a:spcPct val="120900"/>
              </a:lnSpc>
              <a:spcBef>
                <a:spcPts val="1789"/>
              </a:spcBef>
            </a:pPr>
            <a:r>
              <a:rPr lang="es-ES" sz="1950" spc="-25" dirty="0">
                <a:solidFill>
                  <a:srgbClr val="FFFFFF"/>
                </a:solidFill>
                <a:latin typeface="Fidelity Sans 2 Light"/>
                <a:cs typeface="Fidelity Sans 2 Light"/>
              </a:rPr>
              <a:t>Su panel de bienestar financiero en NetBenefits® ofrece consejos sobre dinero, herramientas de planificación e información para ayudarlo a comprender sus gastos, crear un plan y realizar un seguimiento del progreso hacia sus metas, todo con información personalizada que se adapte a su vida.</a:t>
            </a:r>
            <a:r>
              <a:rPr lang="en-US" sz="19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.</a:t>
            </a:r>
            <a:endParaRPr lang="en-US" sz="1950" dirty="0">
              <a:latin typeface="Fidelity Sans 2 Light"/>
              <a:cs typeface="Fidelity Sans 2 Ligh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4249BA-EA0B-CAA0-12BD-43B1D65BF4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650" y="7940675"/>
            <a:ext cx="1447800" cy="1447800"/>
          </a:xfrm>
          <a:prstGeom prst="rect">
            <a:avLst/>
          </a:prstGeom>
        </p:spPr>
      </p:pic>
      <p:pic>
        <p:nvPicPr>
          <p:cNvPr id="11" name="Picture 10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6D21764A-88B3-EE99-93E1-5E8261B153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705560"/>
            <a:ext cx="3094769" cy="7581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F1B532E-BBB5-8DEB-21F7-7646138E6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7835" y="1962367"/>
            <a:ext cx="3609144" cy="72904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B499939CE6094AA86688DD2FCADFC0" ma:contentTypeVersion="27" ma:contentTypeDescription="Create a new document." ma:contentTypeScope="" ma:versionID="93cfdea92bf3ceba7eeae7e46d4472c1">
  <xsd:schema xmlns:xsd="http://www.w3.org/2001/XMLSchema" xmlns:xs="http://www.w3.org/2001/XMLSchema" xmlns:p="http://schemas.microsoft.com/office/2006/metadata/properties" xmlns:ns2="2e75aa9c-4c04-4898-9e14-423cc7328f07" xmlns:ns3="982a79da-e63c-48f9-a187-623ccfda906c" targetNamespace="http://schemas.microsoft.com/office/2006/metadata/properties" ma:root="true" ma:fieldsID="db456e77ffe3f945315b139f0484d781" ns2:_="" ns3:_="">
    <xsd:import namespace="2e75aa9c-4c04-4898-9e14-423cc7328f07"/>
    <xsd:import namespace="982a79da-e63c-48f9-a187-623ccfda906c"/>
    <xsd:element name="properties">
      <xsd:complexType>
        <xsd:sequence>
          <xsd:element name="documentManagement">
            <xsd:complexType>
              <xsd:all>
                <xsd:element ref="ns2:FilePath" minOccurs="0"/>
                <xsd:element ref="ns2:ProjectNumb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3:Glacier_x0020_ID" minOccurs="0"/>
                <xsd:element ref="ns3:Creation_x0020_Date" minOccurs="0"/>
                <xsd:element ref="ns3:Job_x0020_Number" minOccurs="0"/>
                <xsd:element ref="ns3:Xinet_x0020_Path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75aa9c-4c04-4898-9e14-423cc7328f07" elementFormDefault="qualified">
    <xsd:import namespace="http://schemas.microsoft.com/office/2006/documentManagement/types"/>
    <xsd:import namespace="http://schemas.microsoft.com/office/infopath/2007/PartnerControls"/>
    <xsd:element name="FilePath" ma:index="3" nillable="true" ma:displayName="File Path" ma:format="Dropdown" ma:internalName="FilePath">
      <xsd:simpleType>
        <xsd:restriction base="dms:Text">
          <xsd:maxLength value="255"/>
        </xsd:restriction>
      </xsd:simpleType>
    </xsd:element>
    <xsd:element name="ProjectNumber" ma:index="4" nillable="true" ma:displayName="ProjectNumber" ma:default="Default" ma:format="Dropdown" ma:indexed="true" ma:internalName="ProjectNumber">
      <xsd:simpleType>
        <xsd:restriction base="dms:Text">
          <xsd:maxLength value="255"/>
        </xsd:restriction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2a79da-e63c-48f9-a187-623ccfda906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9f83b51-7f84-4b56-9167-8a1fe2c27cd6}" ma:internalName="TaxCatchAll" ma:showField="CatchAllData" ma:web="982a79da-e63c-48f9-a187-623ccfda90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Glacier_x0020_ID" ma:index="25" nillable="true" ma:displayName="Glacier ID" ma:indexed="true" ma:internalName="Glacier_x0020_ID">
      <xsd:simpleType>
        <xsd:restriction base="dms:Text">
          <xsd:maxLength value="255"/>
        </xsd:restriction>
      </xsd:simpleType>
    </xsd:element>
    <xsd:element name="Creation_x0020_Date" ma:index="26" nillable="true" ma:displayName="Creation Date" ma:internalName="Creation_x0020_Date">
      <xsd:simpleType>
        <xsd:restriction base="dms:Text">
          <xsd:maxLength value="255"/>
        </xsd:restriction>
      </xsd:simpleType>
    </xsd:element>
    <xsd:element name="Job_x0020_Number" ma:index="27" nillable="true" ma:displayName="Job Number" ma:indexed="true" ma:internalName="Job_x0020_Number">
      <xsd:simpleType>
        <xsd:restriction base="dms:Text">
          <xsd:maxLength value="255"/>
        </xsd:restriction>
      </xsd:simpleType>
    </xsd:element>
    <xsd:element name="Xinet_x0020_Path" ma:index="28" nillable="true" ma:displayName="Xinet Path" ma:indexed="true" ma:internalName="Xinet_x0020_Path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ctNumber xmlns="2e75aa9c-4c04-4898-9e14-423cc7328f07">Default</ProjectNumber>
    <Creation_x0020_Date xmlns="982a79da-e63c-48f9-a187-623ccfda906c" xsi:nil="true"/>
    <Job_x0020_Number xmlns="982a79da-e63c-48f9-a187-623ccfda906c" xsi:nil="true"/>
    <Xinet_x0020_Path xmlns="982a79da-e63c-48f9-a187-623ccfda906c" xsi:nil="true"/>
    <Glacier_x0020_ID xmlns="982a79da-e63c-48f9-a187-623ccfda906c" xsi:nil="true"/>
    <lcf76f155ced4ddcb4097134ff3c332f xmlns="2e75aa9c-4c04-4898-9e14-423cc7328f07">
      <Terms xmlns="http://schemas.microsoft.com/office/infopath/2007/PartnerControls"/>
    </lcf76f155ced4ddcb4097134ff3c332f>
    <TaxCatchAll xmlns="982a79da-e63c-48f9-a187-623ccfda906c" xsi:nil="true"/>
    <FilePath xmlns="2e75aa9c-4c04-4898-9e14-423cc7328f07" xsi:nil="true"/>
  </documentManagement>
</p:properties>
</file>

<file path=customXml/itemProps1.xml><?xml version="1.0" encoding="utf-8"?>
<ds:datastoreItem xmlns:ds="http://schemas.openxmlformats.org/officeDocument/2006/customXml" ds:itemID="{CE61C7B3-CD4E-49CC-A229-56ABC85E2F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B29F43-3435-4319-BC6A-CBB4421577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75aa9c-4c04-4898-9e14-423cc7328f07"/>
    <ds:schemaRef ds:uri="982a79da-e63c-48f9-a187-623ccfda90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F16B727-6903-4DE1-8D44-122E441F91E3}">
  <ds:schemaRefs>
    <ds:schemaRef ds:uri="http://purl.org/dc/elements/1.1/"/>
    <ds:schemaRef ds:uri="http://schemas.microsoft.com/office/infopath/2007/PartnerControls"/>
    <ds:schemaRef ds:uri="2e75aa9c-4c04-4898-9e14-423cc7328f07"/>
    <ds:schemaRef ds:uri="http://purl.org/dc/terms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982a79da-e63c-48f9-a187-623ccfda906c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135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Fidelity Sans 2</vt:lpstr>
      <vt:lpstr>Fidelity Sans 2 Light</vt:lpstr>
      <vt:lpstr>Fidelity Slab Light</vt:lpstr>
      <vt:lpstr>Office Theme</vt:lpstr>
      <vt:lpstr>Bienestar Financiero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Barone, Robert</dc:creator>
  <cp:lastModifiedBy>Barone, Robert</cp:lastModifiedBy>
  <cp:revision>1</cp:revision>
  <cp:lastPrinted>2025-10-27T20:24:30Z</cp:lastPrinted>
  <dcterms:created xsi:type="dcterms:W3CDTF">2025-10-27T15:22:33Z</dcterms:created>
  <dcterms:modified xsi:type="dcterms:W3CDTF">2025-12-04T14:49:55Z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2025-10-27T00:00:00Z</vt:filetime>
  </property>
  <property fmtid="{D5CDD505-2E9C-101B-9397-08002B2CF9AE}" pid="3" name="Creator">
    <vt:lpwstr>Adobe InDesign 20.5 (Macintosh)</vt:lpwstr>
  </property>
  <property fmtid="{D5CDD505-2E9C-101B-9397-08002B2CF9AE}" pid="4" name="LastSaved">
    <vt:filetime>2025-10-27T00:00:00Z</vt:filetime>
  </property>
  <property fmtid="{D5CDD505-2E9C-101B-9397-08002B2CF9AE}" pid="5" name="Producer">
    <vt:lpwstr>Adobe PDF Library 17.0</vt:lpwstr>
  </property>
  <property fmtid="{D5CDD505-2E9C-101B-9397-08002B2CF9AE}" pid="6" name="MediaServiceImageTags">
    <vt:lpwstr/>
  </property>
  <property fmtid="{D5CDD505-2E9C-101B-9397-08002B2CF9AE}" pid="7" name="ContentTypeId">
    <vt:lpwstr>0x010100C1B499939CE6094AA86688DD2FCADFC0</vt:lpwstr>
  </property>
  <property fmtid="{D5CDD505-2E9C-101B-9397-08002B2CF9AE}" pid="8" name="MSIP_Label_031e874c-a24d-4c24-87f6-b6d613f5442b_Enabled">
    <vt:lpwstr>true</vt:lpwstr>
  </property>
  <property fmtid="{D5CDD505-2E9C-101B-9397-08002B2CF9AE}" pid="9" name="MSIP_Label_031e874c-a24d-4c24-87f6-b6d613f5442b_SetDate">
    <vt:lpwstr>2025-12-03T15:36:32Z</vt:lpwstr>
  </property>
  <property fmtid="{D5CDD505-2E9C-101B-9397-08002B2CF9AE}" pid="10" name="MSIP_Label_031e874c-a24d-4c24-87f6-b6d613f5442b_Method">
    <vt:lpwstr>Privileged</vt:lpwstr>
  </property>
  <property fmtid="{D5CDD505-2E9C-101B-9397-08002B2CF9AE}" pid="11" name="MSIP_Label_031e874c-a24d-4c24-87f6-b6d613f5442b_Name">
    <vt:lpwstr>Non-Business</vt:lpwstr>
  </property>
  <property fmtid="{D5CDD505-2E9C-101B-9397-08002B2CF9AE}" pid="12" name="MSIP_Label_031e874c-a24d-4c24-87f6-b6d613f5442b_SiteId">
    <vt:lpwstr>7521acbc-a68c-41e5-a975-1cf83066dd19</vt:lpwstr>
  </property>
  <property fmtid="{D5CDD505-2E9C-101B-9397-08002B2CF9AE}" pid="13" name="MSIP_Label_031e874c-a24d-4c24-87f6-b6d613f5442b_ActionId">
    <vt:lpwstr>2f98a700-5135-4748-a7ef-a27fa24f7b3b</vt:lpwstr>
  </property>
  <property fmtid="{D5CDD505-2E9C-101B-9397-08002B2CF9AE}" pid="14" name="MSIP_Label_031e874c-a24d-4c24-87f6-b6d613f5442b_ContentBits">
    <vt:lpwstr>0</vt:lpwstr>
  </property>
  <property fmtid="{D5CDD505-2E9C-101B-9397-08002B2CF9AE}" pid="15" name="MSIP_Label_031e874c-a24d-4c24-87f6-b6d613f5442b_Tag">
    <vt:lpwstr>10, 0, 1, 1</vt:lpwstr>
  </property>
</Properties>
</file>